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553BDF-AC30-4AE3-B798-757151BF0E61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F2F395E-D8DF-4376-8B96-D28CEEC132A3}">
      <dgm:prSet custT="1"/>
      <dgm:spPr/>
      <dgm:t>
        <a:bodyPr/>
        <a:lstStyle/>
        <a:p>
          <a:pPr rtl="0"/>
          <a:r>
            <a:rPr lang="en-US" sz="2000" b="1" dirty="0" smtClean="0"/>
            <a:t>MODULE	       MISSISSAUGA		  </a:t>
          </a:r>
          <a:r>
            <a:rPr lang="en-US" sz="2000" b="1" dirty="0" smtClean="0"/>
            <a:t> NORTH </a:t>
          </a:r>
          <a:r>
            <a:rPr lang="en-US" sz="2000" b="1" dirty="0" smtClean="0"/>
            <a:t>YORK</a:t>
          </a:r>
          <a:endParaRPr lang="en-US" sz="2000" b="1" dirty="0"/>
        </a:p>
      </dgm:t>
    </dgm:pt>
    <dgm:pt modelId="{6F664642-D7CD-4806-B592-E759A87C5326}" type="parTrans" cxnId="{67DFF79D-D9EF-4DDE-B078-320D665B0763}">
      <dgm:prSet/>
      <dgm:spPr/>
      <dgm:t>
        <a:bodyPr/>
        <a:lstStyle/>
        <a:p>
          <a:endParaRPr lang="en-US"/>
        </a:p>
      </dgm:t>
    </dgm:pt>
    <dgm:pt modelId="{6F131A68-F78B-4C78-BF4E-B1618A820A36}" type="sibTrans" cxnId="{67DFF79D-D9EF-4DDE-B078-320D665B0763}">
      <dgm:prSet/>
      <dgm:spPr/>
      <dgm:t>
        <a:bodyPr/>
        <a:lstStyle/>
        <a:p>
          <a:endParaRPr lang="en-US"/>
        </a:p>
      </dgm:t>
    </dgm:pt>
    <dgm:pt modelId="{B83C05C6-8343-441E-AD7E-AD0F9BF3AC26}">
      <dgm:prSet custT="1"/>
      <dgm:spPr/>
      <dgm:t>
        <a:bodyPr/>
        <a:lstStyle/>
        <a:p>
          <a:pPr rtl="0"/>
          <a:r>
            <a:rPr lang="en-US" sz="2000" b="1" dirty="0" smtClean="0"/>
            <a:t>FI 		    09  Jan 10  Sat                                  </a:t>
          </a:r>
          <a:r>
            <a:rPr lang="en-US" sz="2000" b="1" dirty="0" smtClean="0"/>
            <a:t> </a:t>
          </a:r>
          <a:r>
            <a:rPr lang="en-US" sz="2000" b="1" dirty="0" smtClean="0"/>
            <a:t>14 Feb 10  Sun</a:t>
          </a:r>
          <a:endParaRPr lang="en-US" sz="2000" b="1" dirty="0"/>
        </a:p>
      </dgm:t>
    </dgm:pt>
    <dgm:pt modelId="{E5FC31D7-D63F-4179-A570-E42680CA161A}" type="parTrans" cxnId="{EA2F3023-F661-471F-A7FE-9364846844D2}">
      <dgm:prSet/>
      <dgm:spPr/>
      <dgm:t>
        <a:bodyPr/>
        <a:lstStyle/>
        <a:p>
          <a:endParaRPr lang="en-US"/>
        </a:p>
      </dgm:t>
    </dgm:pt>
    <dgm:pt modelId="{414D49F5-9D24-40DA-8D45-9FE59CD5902F}" type="sibTrans" cxnId="{EA2F3023-F661-471F-A7FE-9364846844D2}">
      <dgm:prSet/>
      <dgm:spPr/>
      <dgm:t>
        <a:bodyPr/>
        <a:lstStyle/>
        <a:p>
          <a:endParaRPr lang="en-US"/>
        </a:p>
      </dgm:t>
    </dgm:pt>
    <dgm:pt modelId="{19C78012-C1E3-4C38-9159-395F8B7BD5C6}">
      <dgm:prSet custT="1"/>
      <dgm:spPr/>
      <dgm:t>
        <a:bodyPr/>
        <a:lstStyle/>
        <a:p>
          <a:pPr rtl="0"/>
          <a:r>
            <a:rPr lang="en-US" sz="2000" b="1" dirty="0" smtClean="0"/>
            <a:t>HR 		    02  Jan 10  </a:t>
          </a:r>
          <a:r>
            <a:rPr lang="en-US" sz="2000" b="1" dirty="0" smtClean="0"/>
            <a:t>Sat(3.30pm</a:t>
          </a:r>
          <a:r>
            <a:rPr lang="en-US" sz="2000" b="1" dirty="0" smtClean="0"/>
            <a:t>)	   </a:t>
          </a:r>
          <a:r>
            <a:rPr lang="en-US" sz="2000" b="1" dirty="0" smtClean="0"/>
            <a:t>               16 </a:t>
          </a:r>
          <a:r>
            <a:rPr lang="en-US" sz="2000" b="1" dirty="0" smtClean="0"/>
            <a:t>Jan  10  Sat</a:t>
          </a:r>
          <a:endParaRPr lang="en-US" sz="2000" b="1" dirty="0"/>
        </a:p>
      </dgm:t>
    </dgm:pt>
    <dgm:pt modelId="{E59D79A8-75B9-4F47-8E9E-799C262320C6}" type="parTrans" cxnId="{96D6BF29-C6A4-48B1-AA1C-741F47F31DF2}">
      <dgm:prSet/>
      <dgm:spPr/>
      <dgm:t>
        <a:bodyPr/>
        <a:lstStyle/>
        <a:p>
          <a:endParaRPr lang="en-US"/>
        </a:p>
      </dgm:t>
    </dgm:pt>
    <dgm:pt modelId="{71154DD4-3B74-4F08-A2F1-29874BACDEDF}" type="sibTrans" cxnId="{96D6BF29-C6A4-48B1-AA1C-741F47F31DF2}">
      <dgm:prSet/>
      <dgm:spPr/>
      <dgm:t>
        <a:bodyPr/>
        <a:lstStyle/>
        <a:p>
          <a:endParaRPr lang="en-US"/>
        </a:p>
      </dgm:t>
    </dgm:pt>
    <dgm:pt modelId="{B129218A-4E43-41A9-896B-3F52CB203BD0}">
      <dgm:prSet custT="1"/>
      <dgm:spPr/>
      <dgm:t>
        <a:bodyPr/>
        <a:lstStyle/>
        <a:p>
          <a:pPr rtl="0"/>
          <a:r>
            <a:rPr lang="en-US" sz="2000" b="1" dirty="0" smtClean="0"/>
            <a:t>SD 		    02  Jan 10  Sat(3.30pm)           	   07 Mar 10  Sun</a:t>
          </a:r>
          <a:endParaRPr lang="en-US" sz="2000" b="1" dirty="0"/>
        </a:p>
      </dgm:t>
    </dgm:pt>
    <dgm:pt modelId="{35446F13-9C5E-4F0E-BC90-717980EB5655}" type="parTrans" cxnId="{6B9C9984-E103-4389-B206-518779D95C8F}">
      <dgm:prSet/>
      <dgm:spPr/>
      <dgm:t>
        <a:bodyPr/>
        <a:lstStyle/>
        <a:p>
          <a:endParaRPr lang="en-US"/>
        </a:p>
      </dgm:t>
    </dgm:pt>
    <dgm:pt modelId="{4F79D6A4-AAEC-40EF-91BC-032F64741EA5}" type="sibTrans" cxnId="{6B9C9984-E103-4389-B206-518779D95C8F}">
      <dgm:prSet/>
      <dgm:spPr/>
      <dgm:t>
        <a:bodyPr/>
        <a:lstStyle/>
        <a:p>
          <a:endParaRPr lang="en-US"/>
        </a:p>
      </dgm:t>
    </dgm:pt>
    <dgm:pt modelId="{F08ED8D6-8E20-40D8-B521-BCB93B8F2204}">
      <dgm:prSet custT="1"/>
      <dgm:spPr/>
      <dgm:t>
        <a:bodyPr/>
        <a:lstStyle/>
        <a:p>
          <a:pPr rtl="0"/>
          <a:r>
            <a:rPr lang="en-US" sz="2000" b="1" dirty="0" smtClean="0"/>
            <a:t>MM 	                   03  Jan  10  Sun                                  29 Jan 10  Fri  		</a:t>
          </a:r>
          <a:endParaRPr lang="en-US" sz="2000" b="1" dirty="0"/>
        </a:p>
      </dgm:t>
    </dgm:pt>
    <dgm:pt modelId="{4143B267-24CA-47CD-A146-1C40CEC13B64}" type="parTrans" cxnId="{85D8709A-24CA-4A2C-AAB2-ED63D7780132}">
      <dgm:prSet/>
      <dgm:spPr/>
      <dgm:t>
        <a:bodyPr/>
        <a:lstStyle/>
        <a:p>
          <a:endParaRPr lang="en-US"/>
        </a:p>
      </dgm:t>
    </dgm:pt>
    <dgm:pt modelId="{925A5260-54E0-4830-AD24-AEEE73709BB3}" type="sibTrans" cxnId="{85D8709A-24CA-4A2C-AAB2-ED63D7780132}">
      <dgm:prSet/>
      <dgm:spPr/>
      <dgm:t>
        <a:bodyPr/>
        <a:lstStyle/>
        <a:p>
          <a:endParaRPr lang="en-US"/>
        </a:p>
      </dgm:t>
    </dgm:pt>
    <dgm:pt modelId="{1B5D57B1-F3B5-4C69-BCE5-C67557BD85C9}">
      <dgm:prSet custT="1"/>
      <dgm:spPr/>
      <dgm:t>
        <a:bodyPr/>
        <a:lstStyle/>
        <a:p>
          <a:pPr rtl="0"/>
          <a:r>
            <a:rPr lang="en-US" sz="2000" b="1" dirty="0" smtClean="0"/>
            <a:t>BI 7.0		    09  Jan 10   Sat	                                  17 Jan 10 Sun</a:t>
          </a:r>
          <a:endParaRPr lang="en-US" sz="2000" b="1" dirty="0"/>
        </a:p>
      </dgm:t>
    </dgm:pt>
    <dgm:pt modelId="{87DEA764-992A-4B34-BD75-A6D780E5B269}" type="parTrans" cxnId="{EDA2EC10-0E58-414B-A13F-978B11A23570}">
      <dgm:prSet/>
      <dgm:spPr/>
      <dgm:t>
        <a:bodyPr/>
        <a:lstStyle/>
        <a:p>
          <a:endParaRPr lang="en-US"/>
        </a:p>
      </dgm:t>
    </dgm:pt>
    <dgm:pt modelId="{58E12584-3719-4F87-B41B-358FFFF70AAE}" type="sibTrans" cxnId="{EDA2EC10-0E58-414B-A13F-978B11A23570}">
      <dgm:prSet/>
      <dgm:spPr/>
      <dgm:t>
        <a:bodyPr/>
        <a:lstStyle/>
        <a:p>
          <a:endParaRPr lang="en-US"/>
        </a:p>
      </dgm:t>
    </dgm:pt>
    <dgm:pt modelId="{6E92B7A9-6350-4B97-9CD2-B9DCE85D3062}">
      <dgm:prSet custT="1"/>
      <dgm:spPr/>
      <dgm:t>
        <a:bodyPr/>
        <a:lstStyle/>
        <a:p>
          <a:pPr rtl="0"/>
          <a:r>
            <a:rPr lang="en-US" sz="2000" b="1" dirty="0" smtClean="0"/>
            <a:t>PMP 		    10 Jan 10   Sun                                   16 Jan 10   Sat</a:t>
          </a:r>
          <a:endParaRPr lang="en-US" sz="2000" b="1" dirty="0"/>
        </a:p>
      </dgm:t>
    </dgm:pt>
    <dgm:pt modelId="{547EB8CB-42A3-4DE5-B153-B2E003767E6C}" type="parTrans" cxnId="{4CB26126-5DB7-42FE-991B-4A00D3A1CF61}">
      <dgm:prSet/>
      <dgm:spPr/>
      <dgm:t>
        <a:bodyPr/>
        <a:lstStyle/>
        <a:p>
          <a:endParaRPr lang="en-CA"/>
        </a:p>
      </dgm:t>
    </dgm:pt>
    <dgm:pt modelId="{A3098A55-5FF1-4130-8077-2CF39FAB63F5}" type="sibTrans" cxnId="{4CB26126-5DB7-42FE-991B-4A00D3A1CF61}">
      <dgm:prSet/>
      <dgm:spPr/>
      <dgm:t>
        <a:bodyPr/>
        <a:lstStyle/>
        <a:p>
          <a:endParaRPr lang="en-CA"/>
        </a:p>
      </dgm:t>
    </dgm:pt>
    <dgm:pt modelId="{49798760-551A-4C61-A926-C6205666076A}">
      <dgm:prSet custT="1"/>
      <dgm:spPr/>
      <dgm:t>
        <a:bodyPr/>
        <a:lstStyle/>
        <a:p>
          <a:pPr rtl="0"/>
          <a:r>
            <a:rPr lang="en-US" sz="2000" b="1" dirty="0" smtClean="0"/>
            <a:t>BA 		    07  Feb 10  Sun                                  16  Jan 10  Sat</a:t>
          </a:r>
          <a:endParaRPr lang="en-US" sz="2000" b="1" dirty="0"/>
        </a:p>
      </dgm:t>
    </dgm:pt>
    <dgm:pt modelId="{8F80649F-0A49-4449-A7D8-7210821ADCFE}" type="parTrans" cxnId="{608A7A65-0FE7-45F8-98F9-21F5D023D4CD}">
      <dgm:prSet/>
      <dgm:spPr/>
      <dgm:t>
        <a:bodyPr/>
        <a:lstStyle/>
        <a:p>
          <a:endParaRPr lang="en-CA"/>
        </a:p>
      </dgm:t>
    </dgm:pt>
    <dgm:pt modelId="{D3C56376-6CEE-4069-B6D9-7A4FD5F5A4DA}" type="sibTrans" cxnId="{608A7A65-0FE7-45F8-98F9-21F5D023D4CD}">
      <dgm:prSet/>
      <dgm:spPr/>
      <dgm:t>
        <a:bodyPr/>
        <a:lstStyle/>
        <a:p>
          <a:endParaRPr lang="en-CA"/>
        </a:p>
      </dgm:t>
    </dgm:pt>
    <dgm:pt modelId="{5394F528-59D5-44C8-8B91-4EA01B064C76}">
      <dgm:prSet custT="1"/>
      <dgm:spPr/>
      <dgm:t>
        <a:bodyPr/>
        <a:lstStyle/>
        <a:p>
          <a:pPr rtl="0"/>
          <a:r>
            <a:rPr lang="en-US" sz="2000" b="1" dirty="0" smtClean="0"/>
            <a:t>Security		    21 Feb 10  Sun(3.30pm)                              		</a:t>
          </a:r>
          <a:endParaRPr lang="en-US" sz="2000" b="1" dirty="0"/>
        </a:p>
      </dgm:t>
    </dgm:pt>
    <dgm:pt modelId="{8F935839-2B42-419E-A049-30C7EDDEE493}" type="parTrans" cxnId="{66FAC000-ACA2-4DA1-A734-75AB7F1BD1CF}">
      <dgm:prSet/>
      <dgm:spPr/>
      <dgm:t>
        <a:bodyPr/>
        <a:lstStyle/>
        <a:p>
          <a:endParaRPr lang="en-CA"/>
        </a:p>
      </dgm:t>
    </dgm:pt>
    <dgm:pt modelId="{BC0FFF94-2806-48C5-8C00-C467E48F1682}" type="sibTrans" cxnId="{66FAC000-ACA2-4DA1-A734-75AB7F1BD1CF}">
      <dgm:prSet/>
      <dgm:spPr/>
      <dgm:t>
        <a:bodyPr/>
        <a:lstStyle/>
        <a:p>
          <a:endParaRPr lang="en-CA"/>
        </a:p>
      </dgm:t>
    </dgm:pt>
    <dgm:pt modelId="{D7826E44-3E1F-4478-9447-9098E93D6D28}">
      <dgm:prSet custT="1"/>
      <dgm:spPr/>
      <dgm:t>
        <a:bodyPr/>
        <a:lstStyle/>
        <a:p>
          <a:pPr rtl="0"/>
          <a:r>
            <a:rPr lang="en-US" sz="2000" b="1" dirty="0" smtClean="0"/>
            <a:t>BO		    10 Jan 10   Sun(3.30pm) 		</a:t>
          </a:r>
          <a:endParaRPr lang="en-US" sz="2000" b="1" dirty="0"/>
        </a:p>
      </dgm:t>
    </dgm:pt>
    <dgm:pt modelId="{35EC9E82-0BF0-48FE-B5E4-CFC7D1CF9F74}" type="sibTrans" cxnId="{DE06AB34-936D-408B-A3DF-58AF5C85A6B0}">
      <dgm:prSet/>
      <dgm:spPr/>
      <dgm:t>
        <a:bodyPr/>
        <a:lstStyle/>
        <a:p>
          <a:endParaRPr lang="en-CA"/>
        </a:p>
      </dgm:t>
    </dgm:pt>
    <dgm:pt modelId="{3B19A97A-26C8-4712-A81C-855F6086FE37}" type="parTrans" cxnId="{DE06AB34-936D-408B-A3DF-58AF5C85A6B0}">
      <dgm:prSet/>
      <dgm:spPr/>
      <dgm:t>
        <a:bodyPr/>
        <a:lstStyle/>
        <a:p>
          <a:endParaRPr lang="en-CA"/>
        </a:p>
      </dgm:t>
    </dgm:pt>
    <dgm:pt modelId="{D5941C4A-1778-4CC6-B3C2-2E712AB449A9}">
      <dgm:prSet custT="1"/>
      <dgm:spPr/>
      <dgm:t>
        <a:bodyPr/>
        <a:lstStyle/>
        <a:p>
          <a:pPr rtl="0"/>
          <a:r>
            <a:rPr lang="en-US" sz="2000" b="1" dirty="0" smtClean="0"/>
            <a:t>QAP	                   13 Jan 10  Wed(5.30pm)                  12  Jan 10  Tues(5.30pm)                                                   </a:t>
          </a:r>
          <a:r>
            <a:rPr lang="en-US" sz="500" b="1" dirty="0" smtClean="0"/>
            <a:t>		</a:t>
          </a:r>
          <a:endParaRPr lang="en-US" sz="500" b="1" dirty="0"/>
        </a:p>
      </dgm:t>
    </dgm:pt>
    <dgm:pt modelId="{F575C133-4EE1-45F4-B0B8-849A37ECD694}" type="parTrans" cxnId="{44F967BB-9BD1-40D7-8D35-FCF5CB40F3EA}">
      <dgm:prSet/>
      <dgm:spPr/>
      <dgm:t>
        <a:bodyPr/>
        <a:lstStyle/>
        <a:p>
          <a:endParaRPr lang="en-CA"/>
        </a:p>
      </dgm:t>
    </dgm:pt>
    <dgm:pt modelId="{899BE095-B1AC-4390-AC8F-6CE3F180A097}" type="sibTrans" cxnId="{44F967BB-9BD1-40D7-8D35-FCF5CB40F3EA}">
      <dgm:prSet/>
      <dgm:spPr/>
      <dgm:t>
        <a:bodyPr/>
        <a:lstStyle/>
        <a:p>
          <a:endParaRPr lang="en-CA"/>
        </a:p>
      </dgm:t>
    </dgm:pt>
    <dgm:pt modelId="{EF49501D-122C-4DBC-A7EC-DE86CB840878}">
      <dgm:prSet custT="1"/>
      <dgm:spPr/>
      <dgm:t>
        <a:bodyPr/>
        <a:lstStyle/>
        <a:p>
          <a:pPr rtl="0"/>
          <a:r>
            <a:rPr lang="en-US" sz="2000" b="1" dirty="0" smtClean="0"/>
            <a:t>WM		    17 Jan  10  Sun                     </a:t>
          </a:r>
          <a:r>
            <a:rPr lang="en-US" sz="500" b="1" dirty="0" smtClean="0"/>
            <a:t>	</a:t>
          </a:r>
          <a:endParaRPr lang="en-US" sz="500" b="1" dirty="0"/>
        </a:p>
      </dgm:t>
    </dgm:pt>
    <dgm:pt modelId="{ED1B8D5B-0D7B-4B55-9917-F9BF32281B2E}" type="parTrans" cxnId="{07B38743-F034-4668-A7EA-684138CA71DA}">
      <dgm:prSet/>
      <dgm:spPr/>
      <dgm:t>
        <a:bodyPr/>
        <a:lstStyle/>
        <a:p>
          <a:endParaRPr lang="en-CA"/>
        </a:p>
      </dgm:t>
    </dgm:pt>
    <dgm:pt modelId="{9A0EA23D-DEBA-4B32-8F2A-AE0D888BC752}" type="sibTrans" cxnId="{07B38743-F034-4668-A7EA-684138CA71DA}">
      <dgm:prSet/>
      <dgm:spPr/>
      <dgm:t>
        <a:bodyPr/>
        <a:lstStyle/>
        <a:p>
          <a:endParaRPr lang="en-CA"/>
        </a:p>
      </dgm:t>
    </dgm:pt>
    <dgm:pt modelId="{0C19D92A-45D9-4ED4-BCB7-2C11BBDF850E}">
      <dgm:prSet custT="1"/>
      <dgm:spPr/>
      <dgm:t>
        <a:bodyPr/>
        <a:lstStyle/>
        <a:p>
          <a:pPr rtl="0"/>
          <a:r>
            <a:rPr lang="en-US" sz="2000" b="1" dirty="0" smtClean="0"/>
            <a:t>Basis		    23 Jan 10   Sat                                   </a:t>
          </a:r>
          <a:r>
            <a:rPr lang="en-US" sz="500" b="1" dirty="0" smtClean="0"/>
            <a:t>		</a:t>
          </a:r>
          <a:endParaRPr lang="en-US" sz="500" b="1" dirty="0"/>
        </a:p>
      </dgm:t>
    </dgm:pt>
    <dgm:pt modelId="{0B2C935E-E77B-4FF4-98BE-3CD7FCF782B3}" type="parTrans" cxnId="{0BC1DA3F-B3A5-4BD4-880D-72929D7E2A4C}">
      <dgm:prSet/>
      <dgm:spPr/>
      <dgm:t>
        <a:bodyPr/>
        <a:lstStyle/>
        <a:p>
          <a:endParaRPr lang="en-CA"/>
        </a:p>
      </dgm:t>
    </dgm:pt>
    <dgm:pt modelId="{C5F3D67E-D659-49A4-9D3C-8D9B775E90F4}" type="sibTrans" cxnId="{0BC1DA3F-B3A5-4BD4-880D-72929D7E2A4C}">
      <dgm:prSet/>
      <dgm:spPr/>
      <dgm:t>
        <a:bodyPr/>
        <a:lstStyle/>
        <a:p>
          <a:endParaRPr lang="en-CA"/>
        </a:p>
      </dgm:t>
    </dgm:pt>
    <dgm:pt modelId="{A38A033D-CD64-4AB7-B085-D37009A93B5D}">
      <dgm:prSet custT="1"/>
      <dgm:spPr/>
      <dgm:t>
        <a:bodyPr/>
        <a:lstStyle/>
        <a:p>
          <a:pPr rtl="0"/>
          <a:r>
            <a:rPr lang="en-US" sz="2000" b="1" dirty="0" smtClean="0"/>
            <a:t>ABAP		    16 Jan 10  Sat (3.30pm)                   03 Jan 10  Sun	</a:t>
          </a:r>
          <a:r>
            <a:rPr lang="en-US" sz="500" b="1" dirty="0" smtClean="0"/>
            <a:t>		</a:t>
          </a:r>
          <a:endParaRPr lang="en-US" sz="500" b="1" dirty="0"/>
        </a:p>
      </dgm:t>
    </dgm:pt>
    <dgm:pt modelId="{E3E73359-7358-4AD8-A2AC-2E6E7C037352}" type="parTrans" cxnId="{2B68A4BE-D812-43A8-B490-D306A827F91E}">
      <dgm:prSet/>
      <dgm:spPr/>
      <dgm:t>
        <a:bodyPr/>
        <a:lstStyle/>
        <a:p>
          <a:endParaRPr lang="en-CA"/>
        </a:p>
      </dgm:t>
    </dgm:pt>
    <dgm:pt modelId="{C4EFD75A-E5C4-4B37-90FB-3E3733845B71}" type="sibTrans" cxnId="{2B68A4BE-D812-43A8-B490-D306A827F91E}">
      <dgm:prSet/>
      <dgm:spPr/>
      <dgm:t>
        <a:bodyPr/>
        <a:lstStyle/>
        <a:p>
          <a:endParaRPr lang="en-CA"/>
        </a:p>
      </dgm:t>
    </dgm:pt>
    <dgm:pt modelId="{EE4D00B0-FB00-4101-8E50-61E278A4E9A1}" type="pres">
      <dgm:prSet presAssocID="{E9553BDF-AC30-4AE3-B798-757151BF0E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82E24E-7E5A-467E-8AB6-92DD74EB2F0C}" type="pres">
      <dgm:prSet presAssocID="{FF2F395E-D8DF-4376-8B96-D28CEEC132A3}" presName="parentText" presStyleLbl="node1" presStyleIdx="0" presStyleCnt="14" custScaleY="120415" custLinFactY="2446" custLinFactNeighborX="18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81DBE8-7E90-4D10-BCAA-42CE972421CF}" type="pres">
      <dgm:prSet presAssocID="{6F131A68-F78B-4C78-BF4E-B1618A820A36}" presName="spacer" presStyleCnt="0"/>
      <dgm:spPr/>
      <dgm:t>
        <a:bodyPr/>
        <a:lstStyle/>
        <a:p>
          <a:endParaRPr lang="en-US"/>
        </a:p>
      </dgm:t>
    </dgm:pt>
    <dgm:pt modelId="{70D83845-6C8B-4E81-99C5-2EA7E53B98B0}" type="pres">
      <dgm:prSet presAssocID="{B83C05C6-8343-441E-AD7E-AD0F9BF3AC26}" presName="parentText" presStyleLbl="node1" presStyleIdx="1" presStyleCnt="14" custLinFactNeighborY="658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E8005D-A2B1-451B-8592-28F7F0F7E819}" type="pres">
      <dgm:prSet presAssocID="{414D49F5-9D24-40DA-8D45-9FE59CD5902F}" presName="spacer" presStyleCnt="0"/>
      <dgm:spPr/>
      <dgm:t>
        <a:bodyPr/>
        <a:lstStyle/>
        <a:p>
          <a:endParaRPr lang="en-US"/>
        </a:p>
      </dgm:t>
    </dgm:pt>
    <dgm:pt modelId="{30B28A55-6940-46A6-9A17-57EE024385B4}" type="pres">
      <dgm:prSet presAssocID="{19C78012-C1E3-4C38-9159-395F8B7BD5C6}" presName="parentText" presStyleLbl="node1" presStyleIdx="2" presStyleCnt="14" custLinFactY="1996" custLinFactNeighborX="18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76D68F-B438-457B-83D7-D47148E5D465}" type="pres">
      <dgm:prSet presAssocID="{71154DD4-3B74-4F08-A2F1-29874BACDEDF}" presName="spacer" presStyleCnt="0"/>
      <dgm:spPr/>
      <dgm:t>
        <a:bodyPr/>
        <a:lstStyle/>
        <a:p>
          <a:endParaRPr lang="en-US"/>
        </a:p>
      </dgm:t>
    </dgm:pt>
    <dgm:pt modelId="{1FFDBE3B-6605-42B9-B82F-E532C43A5DB9}" type="pres">
      <dgm:prSet presAssocID="{B129218A-4E43-41A9-896B-3F52CB203BD0}" presName="parentText" presStyleLbl="node1" presStyleIdx="3" presStyleCnt="14" custLinFactY="-255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424875-CA87-45C4-A10F-E4234492C2D7}" type="pres">
      <dgm:prSet presAssocID="{4F79D6A4-AAEC-40EF-91BC-032F64741EA5}" presName="spacer" presStyleCnt="0"/>
      <dgm:spPr/>
      <dgm:t>
        <a:bodyPr/>
        <a:lstStyle/>
        <a:p>
          <a:endParaRPr lang="en-US"/>
        </a:p>
      </dgm:t>
    </dgm:pt>
    <dgm:pt modelId="{BE2223F7-F554-4CAD-9F55-43CD56C823C8}" type="pres">
      <dgm:prSet presAssocID="{F08ED8D6-8E20-40D8-B521-BCB93B8F2204}" presName="parentText" presStyleLbl="node1" presStyleIdx="4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C7485-83B0-4F37-870F-61A84EF6BCDF}" type="pres">
      <dgm:prSet presAssocID="{925A5260-54E0-4830-AD24-AEEE73709BB3}" presName="spacer" presStyleCnt="0"/>
      <dgm:spPr/>
      <dgm:t>
        <a:bodyPr/>
        <a:lstStyle/>
        <a:p>
          <a:endParaRPr lang="en-US"/>
        </a:p>
      </dgm:t>
    </dgm:pt>
    <dgm:pt modelId="{7104C927-6BE5-4810-A518-F0B60F174A50}" type="pres">
      <dgm:prSet presAssocID="{EF49501D-122C-4DBC-A7EC-DE86CB840878}" presName="parentText" presStyleLbl="node1" presStyleIdx="5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F2EF238-2646-4623-BB20-79A60742834D}" type="pres">
      <dgm:prSet presAssocID="{9A0EA23D-DEBA-4B32-8F2A-AE0D888BC752}" presName="spacer" presStyleCnt="0"/>
      <dgm:spPr/>
    </dgm:pt>
    <dgm:pt modelId="{85DBAC88-DDBB-4F47-A8A3-0EC69644E875}" type="pres">
      <dgm:prSet presAssocID="{1B5D57B1-F3B5-4C69-BCE5-C67557BD85C9}" presName="parentText" presStyleLbl="node1" presStyleIdx="6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DA65B4-D3F6-4A36-AD47-3623DEADDB6E}" type="pres">
      <dgm:prSet presAssocID="{58E12584-3719-4F87-B41B-358FFFF70AAE}" presName="spacer" presStyleCnt="0"/>
      <dgm:spPr/>
      <dgm:t>
        <a:bodyPr/>
        <a:lstStyle/>
        <a:p>
          <a:endParaRPr lang="en-US"/>
        </a:p>
      </dgm:t>
    </dgm:pt>
    <dgm:pt modelId="{0429F3D3-3AAD-43B9-AAD5-C4D1D4521A06}" type="pres">
      <dgm:prSet presAssocID="{5394F528-59D5-44C8-8B91-4EA01B064C76}" presName="parentText" presStyleLbl="node1" presStyleIdx="7" presStyleCnt="14" custLinFactY="3675" custLinFactNeighborX="18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F0549A6-E301-4960-A9F8-A290B005BA72}" type="pres">
      <dgm:prSet presAssocID="{BC0FFF94-2806-48C5-8C00-C467E48F1682}" presName="spacer" presStyleCnt="0"/>
      <dgm:spPr/>
    </dgm:pt>
    <dgm:pt modelId="{491B0F89-1543-43D2-B428-FFD44DAA2724}" type="pres">
      <dgm:prSet presAssocID="{0C19D92A-45D9-4ED4-BCB7-2C11BBDF850E}" presName="parentText" presStyleLbl="node1" presStyleIdx="8" presStyleCnt="14" custLinFactY="3675" custLinFactNeighborX="18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8DECCE0-3B36-44DF-9648-90F6226F6EAA}" type="pres">
      <dgm:prSet presAssocID="{C5F3D67E-D659-49A4-9D3C-8D9B775E90F4}" presName="spacer" presStyleCnt="0"/>
      <dgm:spPr/>
    </dgm:pt>
    <dgm:pt modelId="{B10F069D-31E6-49AA-8951-7E1ED93BA4D9}" type="pres">
      <dgm:prSet presAssocID="{A38A033D-CD64-4AB7-B085-D37009A93B5D}" presName="parentText" presStyleLbl="node1" presStyleIdx="9" presStyleCnt="14" custLinFactY="5123" custLinFactNeighborX="-65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84478BA-56F6-4F8B-829D-6CB1E3D6CD07}" type="pres">
      <dgm:prSet presAssocID="{C4EFD75A-E5C4-4B37-90FB-3E3733845B71}" presName="spacer" presStyleCnt="0"/>
      <dgm:spPr/>
    </dgm:pt>
    <dgm:pt modelId="{2526C548-4F14-4F08-9103-6164D53D02DE}" type="pres">
      <dgm:prSet presAssocID="{D5941C4A-1778-4CC6-B3C2-2E712AB449A9}" presName="parentText" presStyleLbl="node1" presStyleIdx="10" presStyleCnt="14" custLinFactY="3675" custLinFactNeighborX="18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24207D4-CDC4-47A2-B7E9-8796E9BE0864}" type="pres">
      <dgm:prSet presAssocID="{899BE095-B1AC-4390-AC8F-6CE3F180A097}" presName="spacer" presStyleCnt="0"/>
      <dgm:spPr/>
    </dgm:pt>
    <dgm:pt modelId="{8C991841-396F-4A61-98B7-6A26388DF3D9}" type="pres">
      <dgm:prSet presAssocID="{D7826E44-3E1F-4478-9447-9098E93D6D28}" presName="parentText" presStyleLbl="node1" presStyleIdx="1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748044C-65CE-4B24-B604-5CAC4799A3E0}" type="pres">
      <dgm:prSet presAssocID="{35EC9E82-0BF0-48FE-B5E4-CFC7D1CF9F74}" presName="spacer" presStyleCnt="0"/>
      <dgm:spPr/>
    </dgm:pt>
    <dgm:pt modelId="{B8685F4A-BAC8-46AF-80BE-8B35562883E0}" type="pres">
      <dgm:prSet presAssocID="{6E92B7A9-6350-4B97-9CD2-B9DCE85D3062}" presName="parentText" presStyleLbl="node1" presStyleIdx="1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4D8066-052D-4E2F-ADF8-95C51EE708CB}" type="pres">
      <dgm:prSet presAssocID="{A3098A55-5FF1-4130-8077-2CF39FAB63F5}" presName="spacer" presStyleCnt="0"/>
      <dgm:spPr/>
    </dgm:pt>
    <dgm:pt modelId="{E1CEAC5F-DE99-4EF1-A61C-5F2A160EDBE2}" type="pres">
      <dgm:prSet presAssocID="{49798760-551A-4C61-A926-C6205666076A}" presName="parentText" presStyleLbl="node1" presStyleIdx="1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52536819-E76D-4953-A762-83B370790579}" type="presOf" srcId="{6E92B7A9-6350-4B97-9CD2-B9DCE85D3062}" destId="{B8685F4A-BAC8-46AF-80BE-8B35562883E0}" srcOrd="0" destOrd="0" presId="urn:microsoft.com/office/officeart/2005/8/layout/vList2"/>
    <dgm:cxn modelId="{27972CC0-C770-424A-9BC3-0435DF0481D2}" type="presOf" srcId="{FF2F395E-D8DF-4376-8B96-D28CEEC132A3}" destId="{2382E24E-7E5A-467E-8AB6-92DD74EB2F0C}" srcOrd="0" destOrd="0" presId="urn:microsoft.com/office/officeart/2005/8/layout/vList2"/>
    <dgm:cxn modelId="{8492C57F-76B7-4B56-80F8-F0EFAB8D0649}" type="presOf" srcId="{0C19D92A-45D9-4ED4-BCB7-2C11BBDF850E}" destId="{491B0F89-1543-43D2-B428-FFD44DAA2724}" srcOrd="0" destOrd="0" presId="urn:microsoft.com/office/officeart/2005/8/layout/vList2"/>
    <dgm:cxn modelId="{EDA2EC10-0E58-414B-A13F-978B11A23570}" srcId="{E9553BDF-AC30-4AE3-B798-757151BF0E61}" destId="{1B5D57B1-F3B5-4C69-BCE5-C67557BD85C9}" srcOrd="6" destOrd="0" parTransId="{87DEA764-992A-4B34-BD75-A6D780E5B269}" sibTransId="{58E12584-3719-4F87-B41B-358FFFF70AAE}"/>
    <dgm:cxn modelId="{B9CA85E3-B948-4BF6-B9C7-D8EAD57E2323}" type="presOf" srcId="{A38A033D-CD64-4AB7-B085-D37009A93B5D}" destId="{B10F069D-31E6-49AA-8951-7E1ED93BA4D9}" srcOrd="0" destOrd="0" presId="urn:microsoft.com/office/officeart/2005/8/layout/vList2"/>
    <dgm:cxn modelId="{01C91D03-E97B-4F71-9C38-F7ECFE0252C4}" type="presOf" srcId="{F08ED8D6-8E20-40D8-B521-BCB93B8F2204}" destId="{BE2223F7-F554-4CAD-9F55-43CD56C823C8}" srcOrd="0" destOrd="0" presId="urn:microsoft.com/office/officeart/2005/8/layout/vList2"/>
    <dgm:cxn modelId="{6B9C9984-E103-4389-B206-518779D95C8F}" srcId="{E9553BDF-AC30-4AE3-B798-757151BF0E61}" destId="{B129218A-4E43-41A9-896B-3F52CB203BD0}" srcOrd="3" destOrd="0" parTransId="{35446F13-9C5E-4F0E-BC90-717980EB5655}" sibTransId="{4F79D6A4-AAEC-40EF-91BC-032F64741EA5}"/>
    <dgm:cxn modelId="{DE06AB34-936D-408B-A3DF-58AF5C85A6B0}" srcId="{E9553BDF-AC30-4AE3-B798-757151BF0E61}" destId="{D7826E44-3E1F-4478-9447-9098E93D6D28}" srcOrd="11" destOrd="0" parTransId="{3B19A97A-26C8-4712-A81C-855F6086FE37}" sibTransId="{35EC9E82-0BF0-48FE-B5E4-CFC7D1CF9F74}"/>
    <dgm:cxn modelId="{13DEF8E0-F2A1-40F0-934B-D3AEDD4EE080}" type="presOf" srcId="{E9553BDF-AC30-4AE3-B798-757151BF0E61}" destId="{EE4D00B0-FB00-4101-8E50-61E278A4E9A1}" srcOrd="0" destOrd="0" presId="urn:microsoft.com/office/officeart/2005/8/layout/vList2"/>
    <dgm:cxn modelId="{8E4987FE-D5F4-4375-A0B9-7AA136683035}" type="presOf" srcId="{19C78012-C1E3-4C38-9159-395F8B7BD5C6}" destId="{30B28A55-6940-46A6-9A17-57EE024385B4}" srcOrd="0" destOrd="0" presId="urn:microsoft.com/office/officeart/2005/8/layout/vList2"/>
    <dgm:cxn modelId="{96D6BF29-C6A4-48B1-AA1C-741F47F31DF2}" srcId="{E9553BDF-AC30-4AE3-B798-757151BF0E61}" destId="{19C78012-C1E3-4C38-9159-395F8B7BD5C6}" srcOrd="2" destOrd="0" parTransId="{E59D79A8-75B9-4F47-8E9E-799C262320C6}" sibTransId="{71154DD4-3B74-4F08-A2F1-29874BACDEDF}"/>
    <dgm:cxn modelId="{EA2F3023-F661-471F-A7FE-9364846844D2}" srcId="{E9553BDF-AC30-4AE3-B798-757151BF0E61}" destId="{B83C05C6-8343-441E-AD7E-AD0F9BF3AC26}" srcOrd="1" destOrd="0" parTransId="{E5FC31D7-D63F-4179-A570-E42680CA161A}" sibTransId="{414D49F5-9D24-40DA-8D45-9FE59CD5902F}"/>
    <dgm:cxn modelId="{67DFF79D-D9EF-4DDE-B078-320D665B0763}" srcId="{E9553BDF-AC30-4AE3-B798-757151BF0E61}" destId="{FF2F395E-D8DF-4376-8B96-D28CEEC132A3}" srcOrd="0" destOrd="0" parTransId="{6F664642-D7CD-4806-B592-E759A87C5326}" sibTransId="{6F131A68-F78B-4C78-BF4E-B1618A820A36}"/>
    <dgm:cxn modelId="{4CB26126-5DB7-42FE-991B-4A00D3A1CF61}" srcId="{E9553BDF-AC30-4AE3-B798-757151BF0E61}" destId="{6E92B7A9-6350-4B97-9CD2-B9DCE85D3062}" srcOrd="12" destOrd="0" parTransId="{547EB8CB-42A3-4DE5-B153-B2E003767E6C}" sibTransId="{A3098A55-5FF1-4130-8077-2CF39FAB63F5}"/>
    <dgm:cxn modelId="{2B68A4BE-D812-43A8-B490-D306A827F91E}" srcId="{E9553BDF-AC30-4AE3-B798-757151BF0E61}" destId="{A38A033D-CD64-4AB7-B085-D37009A93B5D}" srcOrd="9" destOrd="0" parTransId="{E3E73359-7358-4AD8-A2AC-2E6E7C037352}" sibTransId="{C4EFD75A-E5C4-4B37-90FB-3E3733845B71}"/>
    <dgm:cxn modelId="{66FAC000-ACA2-4DA1-A734-75AB7F1BD1CF}" srcId="{E9553BDF-AC30-4AE3-B798-757151BF0E61}" destId="{5394F528-59D5-44C8-8B91-4EA01B064C76}" srcOrd="7" destOrd="0" parTransId="{8F935839-2B42-419E-A049-30C7EDDEE493}" sibTransId="{BC0FFF94-2806-48C5-8C00-C467E48F1682}"/>
    <dgm:cxn modelId="{40D2CF63-FBB7-4670-8855-2474EF41CD5A}" type="presOf" srcId="{5394F528-59D5-44C8-8B91-4EA01B064C76}" destId="{0429F3D3-3AAD-43B9-AAD5-C4D1D4521A06}" srcOrd="0" destOrd="0" presId="urn:microsoft.com/office/officeart/2005/8/layout/vList2"/>
    <dgm:cxn modelId="{44F967BB-9BD1-40D7-8D35-FCF5CB40F3EA}" srcId="{E9553BDF-AC30-4AE3-B798-757151BF0E61}" destId="{D5941C4A-1778-4CC6-B3C2-2E712AB449A9}" srcOrd="10" destOrd="0" parTransId="{F575C133-4EE1-45F4-B0B8-849A37ECD694}" sibTransId="{899BE095-B1AC-4390-AC8F-6CE3F180A097}"/>
    <dgm:cxn modelId="{608A7A65-0FE7-45F8-98F9-21F5D023D4CD}" srcId="{E9553BDF-AC30-4AE3-B798-757151BF0E61}" destId="{49798760-551A-4C61-A926-C6205666076A}" srcOrd="13" destOrd="0" parTransId="{8F80649F-0A49-4449-A7D8-7210821ADCFE}" sibTransId="{D3C56376-6CEE-4069-B6D9-7A4FD5F5A4DA}"/>
    <dgm:cxn modelId="{07B38743-F034-4668-A7EA-684138CA71DA}" srcId="{E9553BDF-AC30-4AE3-B798-757151BF0E61}" destId="{EF49501D-122C-4DBC-A7EC-DE86CB840878}" srcOrd="5" destOrd="0" parTransId="{ED1B8D5B-0D7B-4B55-9917-F9BF32281B2E}" sibTransId="{9A0EA23D-DEBA-4B32-8F2A-AE0D888BC752}"/>
    <dgm:cxn modelId="{607A7536-F1D2-410A-8F6C-BD7A3A987EFD}" type="presOf" srcId="{1B5D57B1-F3B5-4C69-BCE5-C67557BD85C9}" destId="{85DBAC88-DDBB-4F47-A8A3-0EC69644E875}" srcOrd="0" destOrd="0" presId="urn:microsoft.com/office/officeart/2005/8/layout/vList2"/>
    <dgm:cxn modelId="{E014F4CE-6F43-4090-A4ED-96AAA2034725}" type="presOf" srcId="{D7826E44-3E1F-4478-9447-9098E93D6D28}" destId="{8C991841-396F-4A61-98B7-6A26388DF3D9}" srcOrd="0" destOrd="0" presId="urn:microsoft.com/office/officeart/2005/8/layout/vList2"/>
    <dgm:cxn modelId="{A291B586-E222-424E-8436-C35B3E7150B6}" type="presOf" srcId="{49798760-551A-4C61-A926-C6205666076A}" destId="{E1CEAC5F-DE99-4EF1-A61C-5F2A160EDBE2}" srcOrd="0" destOrd="0" presId="urn:microsoft.com/office/officeart/2005/8/layout/vList2"/>
    <dgm:cxn modelId="{E45409B0-69CA-47E5-B15B-B0488421CD75}" type="presOf" srcId="{B129218A-4E43-41A9-896B-3F52CB203BD0}" destId="{1FFDBE3B-6605-42B9-B82F-E532C43A5DB9}" srcOrd="0" destOrd="0" presId="urn:microsoft.com/office/officeart/2005/8/layout/vList2"/>
    <dgm:cxn modelId="{EC1B2FAB-17F4-4E68-ADA2-6CF402FE8A08}" type="presOf" srcId="{D5941C4A-1778-4CC6-B3C2-2E712AB449A9}" destId="{2526C548-4F14-4F08-9103-6164D53D02DE}" srcOrd="0" destOrd="0" presId="urn:microsoft.com/office/officeart/2005/8/layout/vList2"/>
    <dgm:cxn modelId="{85D8709A-24CA-4A2C-AAB2-ED63D7780132}" srcId="{E9553BDF-AC30-4AE3-B798-757151BF0E61}" destId="{F08ED8D6-8E20-40D8-B521-BCB93B8F2204}" srcOrd="4" destOrd="0" parTransId="{4143B267-24CA-47CD-A146-1C40CEC13B64}" sibTransId="{925A5260-54E0-4830-AD24-AEEE73709BB3}"/>
    <dgm:cxn modelId="{AA7BBEA1-7CDD-43C7-A226-B9535E2E5D4E}" type="presOf" srcId="{EF49501D-122C-4DBC-A7EC-DE86CB840878}" destId="{7104C927-6BE5-4810-A518-F0B60F174A50}" srcOrd="0" destOrd="0" presId="urn:microsoft.com/office/officeart/2005/8/layout/vList2"/>
    <dgm:cxn modelId="{51A87F6C-9C55-45C7-9A6E-B01859A6ADC2}" type="presOf" srcId="{B83C05C6-8343-441E-AD7E-AD0F9BF3AC26}" destId="{70D83845-6C8B-4E81-99C5-2EA7E53B98B0}" srcOrd="0" destOrd="0" presId="urn:microsoft.com/office/officeart/2005/8/layout/vList2"/>
    <dgm:cxn modelId="{0BC1DA3F-B3A5-4BD4-880D-72929D7E2A4C}" srcId="{E9553BDF-AC30-4AE3-B798-757151BF0E61}" destId="{0C19D92A-45D9-4ED4-BCB7-2C11BBDF850E}" srcOrd="8" destOrd="0" parTransId="{0B2C935E-E77B-4FF4-98BE-3CD7FCF782B3}" sibTransId="{C5F3D67E-D659-49A4-9D3C-8D9B775E90F4}"/>
    <dgm:cxn modelId="{DE0C9B2A-AFA1-49B6-A053-C4A79BEFC9DC}" type="presParOf" srcId="{EE4D00B0-FB00-4101-8E50-61E278A4E9A1}" destId="{2382E24E-7E5A-467E-8AB6-92DD74EB2F0C}" srcOrd="0" destOrd="0" presId="urn:microsoft.com/office/officeart/2005/8/layout/vList2"/>
    <dgm:cxn modelId="{875A7355-C463-46CD-A575-1346B6D1E56C}" type="presParOf" srcId="{EE4D00B0-FB00-4101-8E50-61E278A4E9A1}" destId="{DC81DBE8-7E90-4D10-BCAA-42CE972421CF}" srcOrd="1" destOrd="0" presId="urn:microsoft.com/office/officeart/2005/8/layout/vList2"/>
    <dgm:cxn modelId="{C6A009E2-DF06-4C3D-9587-4E03CC0F94F2}" type="presParOf" srcId="{EE4D00B0-FB00-4101-8E50-61E278A4E9A1}" destId="{70D83845-6C8B-4E81-99C5-2EA7E53B98B0}" srcOrd="2" destOrd="0" presId="urn:microsoft.com/office/officeart/2005/8/layout/vList2"/>
    <dgm:cxn modelId="{43D7ABF7-0203-41AC-B520-FE8CD5CA6F7D}" type="presParOf" srcId="{EE4D00B0-FB00-4101-8E50-61E278A4E9A1}" destId="{CBE8005D-A2B1-451B-8592-28F7F0F7E819}" srcOrd="3" destOrd="0" presId="urn:microsoft.com/office/officeart/2005/8/layout/vList2"/>
    <dgm:cxn modelId="{2CA90051-BABF-4336-8C2F-4941E046E517}" type="presParOf" srcId="{EE4D00B0-FB00-4101-8E50-61E278A4E9A1}" destId="{30B28A55-6940-46A6-9A17-57EE024385B4}" srcOrd="4" destOrd="0" presId="urn:microsoft.com/office/officeart/2005/8/layout/vList2"/>
    <dgm:cxn modelId="{373821E3-9C26-46FC-A10D-5BE86F1034C5}" type="presParOf" srcId="{EE4D00B0-FB00-4101-8E50-61E278A4E9A1}" destId="{5E76D68F-B438-457B-83D7-D47148E5D465}" srcOrd="5" destOrd="0" presId="urn:microsoft.com/office/officeart/2005/8/layout/vList2"/>
    <dgm:cxn modelId="{F2DD23FF-5103-4473-95EB-4584B5A974DE}" type="presParOf" srcId="{EE4D00B0-FB00-4101-8E50-61E278A4E9A1}" destId="{1FFDBE3B-6605-42B9-B82F-E532C43A5DB9}" srcOrd="6" destOrd="0" presId="urn:microsoft.com/office/officeart/2005/8/layout/vList2"/>
    <dgm:cxn modelId="{67D2A500-485E-4B01-8734-4462B4C85318}" type="presParOf" srcId="{EE4D00B0-FB00-4101-8E50-61E278A4E9A1}" destId="{00424875-CA87-45C4-A10F-E4234492C2D7}" srcOrd="7" destOrd="0" presId="urn:microsoft.com/office/officeart/2005/8/layout/vList2"/>
    <dgm:cxn modelId="{07E85F0C-8924-4114-B156-DAA23B2F7F0E}" type="presParOf" srcId="{EE4D00B0-FB00-4101-8E50-61E278A4E9A1}" destId="{BE2223F7-F554-4CAD-9F55-43CD56C823C8}" srcOrd="8" destOrd="0" presId="urn:microsoft.com/office/officeart/2005/8/layout/vList2"/>
    <dgm:cxn modelId="{E4EA4F61-65E8-4BE2-97F0-6215EA8FE6C8}" type="presParOf" srcId="{EE4D00B0-FB00-4101-8E50-61E278A4E9A1}" destId="{E45C7485-83B0-4F37-870F-61A84EF6BCDF}" srcOrd="9" destOrd="0" presId="urn:microsoft.com/office/officeart/2005/8/layout/vList2"/>
    <dgm:cxn modelId="{337BAAAA-1C4E-4020-99C3-40925D2DAB9D}" type="presParOf" srcId="{EE4D00B0-FB00-4101-8E50-61E278A4E9A1}" destId="{7104C927-6BE5-4810-A518-F0B60F174A50}" srcOrd="10" destOrd="0" presId="urn:microsoft.com/office/officeart/2005/8/layout/vList2"/>
    <dgm:cxn modelId="{B9D6F41B-FB05-40FA-803E-64812CB04FF5}" type="presParOf" srcId="{EE4D00B0-FB00-4101-8E50-61E278A4E9A1}" destId="{1F2EF238-2646-4623-BB20-79A60742834D}" srcOrd="11" destOrd="0" presId="urn:microsoft.com/office/officeart/2005/8/layout/vList2"/>
    <dgm:cxn modelId="{F6051BF4-3891-43E5-A73C-B909896BE6A6}" type="presParOf" srcId="{EE4D00B0-FB00-4101-8E50-61E278A4E9A1}" destId="{85DBAC88-DDBB-4F47-A8A3-0EC69644E875}" srcOrd="12" destOrd="0" presId="urn:microsoft.com/office/officeart/2005/8/layout/vList2"/>
    <dgm:cxn modelId="{7DD2A206-BB01-4170-828F-F87AF69C1CC7}" type="presParOf" srcId="{EE4D00B0-FB00-4101-8E50-61E278A4E9A1}" destId="{FADA65B4-D3F6-4A36-AD47-3623DEADDB6E}" srcOrd="13" destOrd="0" presId="urn:microsoft.com/office/officeart/2005/8/layout/vList2"/>
    <dgm:cxn modelId="{94CE647E-0EE7-4D7B-89A7-C9BAECC02DA6}" type="presParOf" srcId="{EE4D00B0-FB00-4101-8E50-61E278A4E9A1}" destId="{0429F3D3-3AAD-43B9-AAD5-C4D1D4521A06}" srcOrd="14" destOrd="0" presId="urn:microsoft.com/office/officeart/2005/8/layout/vList2"/>
    <dgm:cxn modelId="{613BFEEE-E403-4DDB-BDD6-D8F88E6E8BC6}" type="presParOf" srcId="{EE4D00B0-FB00-4101-8E50-61E278A4E9A1}" destId="{9F0549A6-E301-4960-A9F8-A290B005BA72}" srcOrd="15" destOrd="0" presId="urn:microsoft.com/office/officeart/2005/8/layout/vList2"/>
    <dgm:cxn modelId="{5DEAC359-1E87-4002-8FC6-DA085EE0A620}" type="presParOf" srcId="{EE4D00B0-FB00-4101-8E50-61E278A4E9A1}" destId="{491B0F89-1543-43D2-B428-FFD44DAA2724}" srcOrd="16" destOrd="0" presId="urn:microsoft.com/office/officeart/2005/8/layout/vList2"/>
    <dgm:cxn modelId="{060B3B15-CF50-4C90-9D5F-B67832B77A40}" type="presParOf" srcId="{EE4D00B0-FB00-4101-8E50-61E278A4E9A1}" destId="{68DECCE0-3B36-44DF-9648-90F6226F6EAA}" srcOrd="17" destOrd="0" presId="urn:microsoft.com/office/officeart/2005/8/layout/vList2"/>
    <dgm:cxn modelId="{68553428-4F35-4A14-B71C-9224F1C0422F}" type="presParOf" srcId="{EE4D00B0-FB00-4101-8E50-61E278A4E9A1}" destId="{B10F069D-31E6-49AA-8951-7E1ED93BA4D9}" srcOrd="18" destOrd="0" presId="urn:microsoft.com/office/officeart/2005/8/layout/vList2"/>
    <dgm:cxn modelId="{A9239131-D9D5-4573-8543-58CA8B92D91B}" type="presParOf" srcId="{EE4D00B0-FB00-4101-8E50-61E278A4E9A1}" destId="{084478BA-56F6-4F8B-829D-6CB1E3D6CD07}" srcOrd="19" destOrd="0" presId="urn:microsoft.com/office/officeart/2005/8/layout/vList2"/>
    <dgm:cxn modelId="{CC363462-8523-452F-A2F6-A23385D3830A}" type="presParOf" srcId="{EE4D00B0-FB00-4101-8E50-61E278A4E9A1}" destId="{2526C548-4F14-4F08-9103-6164D53D02DE}" srcOrd="20" destOrd="0" presId="urn:microsoft.com/office/officeart/2005/8/layout/vList2"/>
    <dgm:cxn modelId="{666B0E3F-2536-4A94-A5EB-CBD9FA6CC96B}" type="presParOf" srcId="{EE4D00B0-FB00-4101-8E50-61E278A4E9A1}" destId="{C24207D4-CDC4-47A2-B7E9-8796E9BE0864}" srcOrd="21" destOrd="0" presId="urn:microsoft.com/office/officeart/2005/8/layout/vList2"/>
    <dgm:cxn modelId="{03D347EC-55FE-493C-B2AC-7E39EEB1D136}" type="presParOf" srcId="{EE4D00B0-FB00-4101-8E50-61E278A4E9A1}" destId="{8C991841-396F-4A61-98B7-6A26388DF3D9}" srcOrd="22" destOrd="0" presId="urn:microsoft.com/office/officeart/2005/8/layout/vList2"/>
    <dgm:cxn modelId="{E48B4623-1FBA-44D8-A13C-897DF1FA4DED}" type="presParOf" srcId="{EE4D00B0-FB00-4101-8E50-61E278A4E9A1}" destId="{B748044C-65CE-4B24-B604-5CAC4799A3E0}" srcOrd="23" destOrd="0" presId="urn:microsoft.com/office/officeart/2005/8/layout/vList2"/>
    <dgm:cxn modelId="{049C840B-ED19-4813-8FBC-0556909655D4}" type="presParOf" srcId="{EE4D00B0-FB00-4101-8E50-61E278A4E9A1}" destId="{B8685F4A-BAC8-46AF-80BE-8B35562883E0}" srcOrd="24" destOrd="0" presId="urn:microsoft.com/office/officeart/2005/8/layout/vList2"/>
    <dgm:cxn modelId="{A23BE14E-4D01-473D-993E-9E8BCB87FFDE}" type="presParOf" srcId="{EE4D00B0-FB00-4101-8E50-61E278A4E9A1}" destId="{AB4D8066-052D-4E2F-ADF8-95C51EE708CB}" srcOrd="25" destOrd="0" presId="urn:microsoft.com/office/officeart/2005/8/layout/vList2"/>
    <dgm:cxn modelId="{EB8E49A6-CB7B-45BF-98FB-C17B03F3CB04}" type="presParOf" srcId="{EE4D00B0-FB00-4101-8E50-61E278A4E9A1}" destId="{E1CEAC5F-DE99-4EF1-A61C-5F2A160EDBE2}" srcOrd="26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FC3A054-7D1F-4598-A311-9D8C5881CA64}" type="datetimeFigureOut">
              <a:rPr lang="en-US" smtClean="0"/>
              <a:pPr/>
              <a:t>12/19/2009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F8483EC-7948-4FE8-A6C9-482BFB7CF06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CF08F-B918-4328-A801-EF34BEAB2CE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DB67-7D88-469A-BD74-49250380E212}" type="datetimeFigureOut">
              <a:rPr lang="en-US" smtClean="0"/>
              <a:pPr/>
              <a:t>12/19/2009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BC91-6F0C-4B25-88BD-1FD6DB3728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DB67-7D88-469A-BD74-49250380E212}" type="datetimeFigureOut">
              <a:rPr lang="en-US" smtClean="0"/>
              <a:pPr/>
              <a:t>12/19/2009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BC91-6F0C-4B25-88BD-1FD6DB3728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DB67-7D88-469A-BD74-49250380E212}" type="datetimeFigureOut">
              <a:rPr lang="en-US" smtClean="0"/>
              <a:pPr/>
              <a:t>12/19/2009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BC91-6F0C-4B25-88BD-1FD6DB3728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DB67-7D88-469A-BD74-49250380E212}" type="datetimeFigureOut">
              <a:rPr lang="en-US" smtClean="0"/>
              <a:pPr/>
              <a:t>12/19/2009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BC91-6F0C-4B25-88BD-1FD6DB3728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DB67-7D88-469A-BD74-49250380E212}" type="datetimeFigureOut">
              <a:rPr lang="en-US" smtClean="0"/>
              <a:pPr/>
              <a:t>12/19/2009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BC91-6F0C-4B25-88BD-1FD6DB3728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DB67-7D88-469A-BD74-49250380E212}" type="datetimeFigureOut">
              <a:rPr lang="en-US" smtClean="0"/>
              <a:pPr/>
              <a:t>12/19/2009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BC91-6F0C-4B25-88BD-1FD6DB3728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DB67-7D88-469A-BD74-49250380E212}" type="datetimeFigureOut">
              <a:rPr lang="en-US" smtClean="0"/>
              <a:pPr/>
              <a:t>12/19/2009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BC91-6F0C-4B25-88BD-1FD6DB3728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DB67-7D88-469A-BD74-49250380E212}" type="datetimeFigureOut">
              <a:rPr lang="en-US" smtClean="0"/>
              <a:pPr/>
              <a:t>12/19/2009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BC91-6F0C-4B25-88BD-1FD6DB3728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DB67-7D88-469A-BD74-49250380E212}" type="datetimeFigureOut">
              <a:rPr lang="en-US" smtClean="0"/>
              <a:pPr/>
              <a:t>12/19/2009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BC91-6F0C-4B25-88BD-1FD6DB3728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DB67-7D88-469A-BD74-49250380E212}" type="datetimeFigureOut">
              <a:rPr lang="en-US" smtClean="0"/>
              <a:pPr/>
              <a:t>12/19/2009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BC91-6F0C-4B25-88BD-1FD6DB3728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DB67-7D88-469A-BD74-49250380E212}" type="datetimeFigureOut">
              <a:rPr lang="en-US" smtClean="0"/>
              <a:pPr/>
              <a:t>12/19/2009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BC91-6F0C-4B25-88BD-1FD6DB3728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1DB67-7D88-469A-BD74-49250380E212}" type="datetimeFigureOut">
              <a:rPr lang="en-US" smtClean="0"/>
              <a:pPr/>
              <a:t>12/19/2009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BC91-6F0C-4B25-88BD-1FD6DB37286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7872442" cy="557194"/>
          </a:xfrm>
          <a:solidFill>
            <a:schemeClr val="accent2">
              <a:lumMod val="60000"/>
              <a:lumOff val="40000"/>
            </a:schemeClr>
          </a:solidFill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 Schedule</a:t>
            </a:r>
            <a:b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04800" y="228600"/>
            <a:ext cx="609600" cy="557194"/>
          </a:xfrm>
          <a:prstGeom prst="rect">
            <a:avLst/>
          </a:prstGeom>
          <a:solidFill>
            <a:srgbClr val="000099"/>
          </a:solidFill>
        </p:spPr>
        <p:txBody>
          <a:bodyPr>
            <a:normAutofit lnSpcReduction="1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341376" y="785794"/>
          <a:ext cx="8445466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21947</TotalTime>
  <Words>16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Course Schedule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Schedule</dc:title>
  <dc:creator>Owner</dc:creator>
  <cp:lastModifiedBy>Owner</cp:lastModifiedBy>
  <cp:revision>1050</cp:revision>
  <dcterms:created xsi:type="dcterms:W3CDTF">2009-01-29T21:33:12Z</dcterms:created>
  <dcterms:modified xsi:type="dcterms:W3CDTF">2009-12-19T18:15:52Z</dcterms:modified>
</cp:coreProperties>
</file>